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2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0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3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8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65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26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0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8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4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5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54E53-CE31-46EC-898E-09D1E414A3B6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D6AE-2482-4A58-B324-9A56D35F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08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 Income vs. Net Loss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all based on the Income Statement Balance Columns  </a:t>
            </a:r>
          </a:p>
          <a:p>
            <a:r>
              <a:rPr lang="en-US" dirty="0" smtClean="0"/>
              <a:t>Expenses (DR Total)</a:t>
            </a:r>
          </a:p>
          <a:p>
            <a:r>
              <a:rPr lang="en-US" dirty="0"/>
              <a:t>&amp;</a:t>
            </a:r>
            <a:endParaRPr lang="en-US" dirty="0" smtClean="0"/>
          </a:p>
          <a:p>
            <a:r>
              <a:rPr lang="en-US" dirty="0" smtClean="0"/>
              <a:t>Revenues (CR Total)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58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Revenues </a:t>
            </a:r>
            <a:r>
              <a:rPr lang="en-US" sz="4800" dirty="0" smtClean="0">
                <a:solidFill>
                  <a:srgbClr val="00B050"/>
                </a:solidFill>
              </a:rPr>
              <a:t>&gt;</a:t>
            </a:r>
            <a:r>
              <a:rPr lang="en-US" sz="4800" dirty="0" smtClean="0"/>
              <a:t> Expenses = Net Income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/>
              <a:t>			</a:t>
            </a:r>
            <a:r>
              <a:rPr lang="en-US" sz="3600" dirty="0" smtClean="0"/>
              <a:t>Revenue = 	 4411</a:t>
            </a:r>
          </a:p>
          <a:p>
            <a:pPr algn="l"/>
            <a:r>
              <a:rPr lang="en-US" sz="3600" dirty="0" smtClean="0"/>
              <a:t>			Expenses = 	-</a:t>
            </a:r>
            <a:r>
              <a:rPr lang="en-US" sz="3600" u="sng" dirty="0" smtClean="0"/>
              <a:t>3312</a:t>
            </a:r>
          </a:p>
          <a:p>
            <a:pPr algn="l"/>
            <a:r>
              <a:rPr lang="en-US" sz="3600" dirty="0" smtClean="0"/>
              <a:t>			Net Income = 	1099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892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25637"/>
          </a:xfrm>
        </p:spPr>
        <p:txBody>
          <a:bodyPr>
            <a:normAutofit/>
          </a:bodyPr>
          <a:lstStyle/>
          <a:p>
            <a:r>
              <a:rPr lang="en-US" sz="5400" dirty="0" smtClean="0"/>
              <a:t>Revenue </a:t>
            </a:r>
            <a:r>
              <a:rPr lang="en-US" sz="5400" dirty="0" smtClean="0">
                <a:solidFill>
                  <a:srgbClr val="00B050"/>
                </a:solidFill>
              </a:rPr>
              <a:t>&lt;</a:t>
            </a:r>
            <a:r>
              <a:rPr lang="en-US" sz="5400" dirty="0" smtClean="0"/>
              <a:t> Expenses = </a:t>
            </a:r>
            <a:r>
              <a:rPr lang="en-US" sz="5400" dirty="0" smtClean="0">
                <a:solidFill>
                  <a:srgbClr val="FF0000"/>
                </a:solidFill>
              </a:rPr>
              <a:t>Net Loss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/>
              <a:t>			</a:t>
            </a:r>
            <a:r>
              <a:rPr lang="en-US" sz="3600" dirty="0" smtClean="0"/>
              <a:t>Revenue =  	 1800</a:t>
            </a:r>
          </a:p>
          <a:p>
            <a:pPr algn="l"/>
            <a:r>
              <a:rPr lang="en-US" sz="3600" dirty="0" smtClean="0"/>
              <a:t>			Expenses = 	-</a:t>
            </a:r>
            <a:r>
              <a:rPr lang="en-US" sz="3600" u="sng" dirty="0" smtClean="0"/>
              <a:t>2200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			Net LOSS = 	   400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755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Net Income vs. Net Loss</vt:lpstr>
      <vt:lpstr>Revenues &gt; Expenses = Net Income </vt:lpstr>
      <vt:lpstr>Revenue &lt; Expenses = Net Loss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 Income vs. Net Loss</dc:title>
  <dc:creator>Tricia Ellsworth</dc:creator>
  <cp:lastModifiedBy>Tricia Ellsworth</cp:lastModifiedBy>
  <cp:revision>9</cp:revision>
  <dcterms:created xsi:type="dcterms:W3CDTF">2017-03-30T13:36:23Z</dcterms:created>
  <dcterms:modified xsi:type="dcterms:W3CDTF">2017-03-30T13:54:38Z</dcterms:modified>
</cp:coreProperties>
</file>